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6IfmLp9iMeQr1ZwxaD42GSSsb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10" Type="http://customschemas.google.com/relationships/presentationmetadata" Target="meta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42136e11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42136e111_0_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3542136e111_0_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  <a:defRPr>
                <a:solidFill>
                  <a:srgbClr val="C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icons opt 2">
  <p:cSld name="Title with icons opt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3"/>
          <p:cNvSpPr txBox="1">
            <a:spLocks noGrp="1"/>
          </p:cNvSpPr>
          <p:nvPr>
            <p:ph type="body" idx="1"/>
          </p:nvPr>
        </p:nvSpPr>
        <p:spPr>
          <a:xfrm>
            <a:off x="4602125" y="2826546"/>
            <a:ext cx="1501775" cy="120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body" idx="2"/>
          </p:nvPr>
        </p:nvSpPr>
        <p:spPr>
          <a:xfrm>
            <a:off x="7149382" y="2826545"/>
            <a:ext cx="1501775" cy="120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body" idx="3"/>
          </p:nvPr>
        </p:nvSpPr>
        <p:spPr>
          <a:xfrm>
            <a:off x="9647654" y="2842601"/>
            <a:ext cx="1501775" cy="120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body" idx="4"/>
          </p:nvPr>
        </p:nvSpPr>
        <p:spPr>
          <a:xfrm>
            <a:off x="561703" y="2598994"/>
            <a:ext cx="2791027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  <a:defRPr sz="44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4010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4010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10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10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3"/>
          <p:cNvSpPr txBox="1">
            <a:spLocks noGrp="1"/>
          </p:cNvSpPr>
          <p:nvPr>
            <p:ph type="body" idx="5"/>
          </p:nvPr>
        </p:nvSpPr>
        <p:spPr>
          <a:xfrm>
            <a:off x="4602125" y="1868151"/>
            <a:ext cx="1501775" cy="86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body" idx="6"/>
          </p:nvPr>
        </p:nvSpPr>
        <p:spPr>
          <a:xfrm>
            <a:off x="7149381" y="1868151"/>
            <a:ext cx="1501775" cy="86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body" idx="7"/>
          </p:nvPr>
        </p:nvSpPr>
        <p:spPr>
          <a:xfrm>
            <a:off x="9647654" y="1868150"/>
            <a:ext cx="1501775" cy="86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010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010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010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010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010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40101"/>
              </a:buClr>
              <a:buSzPts val="2800"/>
              <a:buNone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40101"/>
              </a:buClr>
              <a:buSzPts val="2400"/>
              <a:buChar char="▪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10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010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010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40101"/>
              </a:buClr>
              <a:buSzPts val="2800"/>
              <a:buNone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40101"/>
              </a:buClr>
              <a:buSzPts val="2400"/>
              <a:buChar char="▪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10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010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010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4010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10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010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4010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4010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4010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101"/>
              </a:buClr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010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4010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4010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4010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10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010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4010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4010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4010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101"/>
              </a:buClr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010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4010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4010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0"/>
          <p:cNvSpPr txBox="1">
            <a:spLocks noGrp="1"/>
          </p:cNvSpPr>
          <p:nvPr>
            <p:ph type="title"/>
          </p:nvPr>
        </p:nvSpPr>
        <p:spPr>
          <a:xfrm>
            <a:off x="609601" y="914400"/>
            <a:ext cx="4011084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4010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4010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4010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10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10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" name="Google Shape;44;p60"/>
          <p:cNvSpPr txBox="1">
            <a:spLocks noGrp="1"/>
          </p:cNvSpPr>
          <p:nvPr>
            <p:ph type="body" idx="2"/>
          </p:nvPr>
        </p:nvSpPr>
        <p:spPr>
          <a:xfrm>
            <a:off x="609601" y="1676401"/>
            <a:ext cx="4011084" cy="444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4010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B4010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B4010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B4010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B4010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6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4010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B4010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B4010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B4010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B4010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4010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4010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4010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B4010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4010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B4010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10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B4010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010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B4010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5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60801" y="7543800"/>
            <a:ext cx="2865967" cy="2095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42136e111_0_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3542136e111_0_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g3542136e111_0_8" title="KWU (1)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3542136e111_0_8"/>
          <p:cNvSpPr txBox="1"/>
          <p:nvPr/>
        </p:nvSpPr>
        <p:spPr>
          <a:xfrm>
            <a:off x="3668875" y="3687725"/>
            <a:ext cx="3692400" cy="25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THREE STEPS:</a:t>
            </a:r>
            <a:endParaRPr sz="18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b="1" i="0" u="none" strike="noStrike" cap="none">
                <a:solidFill>
                  <a:schemeClr val="dk1"/>
                </a:solidFill>
              </a:rPr>
              <a:t>Event </a:t>
            </a:r>
            <a:r>
              <a:rPr lang="en-US" sz="1800" b="1">
                <a:solidFill>
                  <a:schemeClr val="dk1"/>
                </a:solidFill>
              </a:rPr>
              <a:t>Type</a:t>
            </a:r>
            <a:r>
              <a:rPr lang="en-US" sz="1800" i="0" u="none" strike="noStrike" cap="none">
                <a:solidFill>
                  <a:schemeClr val="dk1"/>
                </a:solidFill>
              </a:rPr>
              <a:t>:</a:t>
            </a:r>
            <a:endParaRPr sz="1800" i="0" u="none" strike="noStrike" cap="none">
              <a:solidFill>
                <a:schemeClr val="dk1"/>
              </a:solidFill>
            </a:endParaRPr>
          </a:p>
          <a:p>
            <a:pPr marL="914400" marR="0" lvl="1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500" i="0" u="none" strike="noStrike" cap="none">
                <a:solidFill>
                  <a:schemeClr val="dk1"/>
                </a:solidFill>
              </a:rPr>
              <a:t> </a:t>
            </a:r>
            <a:r>
              <a:rPr lang="en-US" sz="1500" i="1">
                <a:solidFill>
                  <a:schemeClr val="dk1"/>
                </a:solidFill>
              </a:rPr>
              <a:t>In Person (not online) or Virtual (online)</a:t>
            </a:r>
            <a:endParaRPr sz="1500" i="1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b="1">
                <a:solidFill>
                  <a:schemeClr val="dk1"/>
                </a:solidFill>
              </a:rPr>
              <a:t>Course Name: </a:t>
            </a:r>
            <a:endParaRPr sz="1800" b="1">
              <a:solidFill>
                <a:schemeClr val="dk1"/>
              </a:solidFill>
            </a:endParaRPr>
          </a:p>
          <a:p>
            <a:pPr marL="914400" marR="0" lvl="1" indent="-32385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 i="1">
                <a:solidFill>
                  <a:schemeClr val="dk1"/>
                </a:solidFill>
              </a:rPr>
              <a:t>Enter Name</a:t>
            </a:r>
            <a:endParaRPr sz="1500" i="1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b="1">
                <a:solidFill>
                  <a:schemeClr val="dk1"/>
                </a:solidFill>
              </a:rPr>
              <a:t>Instructor Name: </a:t>
            </a:r>
            <a:endParaRPr sz="1800" b="1">
              <a:solidFill>
                <a:schemeClr val="dk1"/>
              </a:solidFill>
            </a:endParaRPr>
          </a:p>
          <a:p>
            <a:pPr marL="914400" marR="0" lvl="1" indent="-32385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 i="1">
                <a:solidFill>
                  <a:schemeClr val="dk1"/>
                </a:solidFill>
              </a:rPr>
              <a:t>Enter Name</a:t>
            </a:r>
            <a:endParaRPr sz="15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WU Course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KWU Course PowerPoint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Julie Fantechi</dc:creator>
  <cp:lastModifiedBy>Janelle Thompson</cp:lastModifiedBy>
  <cp:revision>1</cp:revision>
  <dcterms:created xsi:type="dcterms:W3CDTF">2015-02-16T17:02:31Z</dcterms:created>
  <dcterms:modified xsi:type="dcterms:W3CDTF">2025-05-09T17:23:04Z</dcterms:modified>
</cp:coreProperties>
</file>